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9"/>
  </p:notesMasterIdLst>
  <p:sldIdLst>
    <p:sldId id="256" r:id="rId2"/>
    <p:sldId id="260" r:id="rId3"/>
    <p:sldId id="257" r:id="rId4"/>
    <p:sldId id="258" r:id="rId5"/>
    <p:sldId id="262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7D714-51C4-4E2B-8971-61244BEE9E49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512F0-8FFD-4E83-A707-1A63C3801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59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512F0-8FFD-4E83-A707-1A63C3801F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56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6AC8D-7675-4D5D-9C89-61224F56F54E}" type="datetime1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0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ACE9-BF19-4880-A040-B36BE1D0BE08}" type="datetime1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68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6B7B-C3CB-44A6-B9DA-FCA7A7D7269E}" type="datetime1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567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89E0-33CF-43B3-8CAF-72C6DF584711}" type="datetime1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1783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8B40-E52E-48AC-8137-E627C32379C7}" type="datetime1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49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C7B5B-6BCA-4CBA-BED6-3C812D91ED85}" type="datetime1">
              <a:rPr lang="en-US" smtClean="0"/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63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861E5-BAC7-42A2-B019-E3F077E277DF}" type="datetime1">
              <a:rPr lang="en-US" smtClean="0"/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93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A75ED-34BF-4FD9-9BE1-1DE3CC2157C8}" type="datetime1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955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8E8AEFED-2899-46C0-80C2-B988363C1858}" type="datetime1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97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4ABD5-FEA4-4C01-A13F-9B9E455AD4C9}" type="datetime1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14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D3D7-878B-4F37-8286-89A4B102C4D3}" type="datetime1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5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70F72-0995-4E4A-96AF-359B15860330}" type="datetime1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6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EBA1-9DE3-4F86-AC6B-46BAB0BE2F74}" type="datetime1">
              <a:rPr lang="en-US" smtClean="0"/>
              <a:t>10/20/2015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16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4FBA-6051-4377-A110-FAF6D65AF101}" type="datetime1">
              <a:rPr lang="en-US" smtClean="0"/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8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AE28B-5023-44BD-8DA8-08E63545D01E}" type="datetime1">
              <a:rPr lang="en-US" smtClean="0"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73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F1EE3-C433-477C-9F67-8D2B7B15DC7D}" type="datetime1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73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BAA86-1C37-476C-A5D8-C68F2FCEFF27}" type="datetime1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55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A5A6E-3892-4C4D-9CF2-851D9A9D86C7}" type="datetime1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719BD-E2B1-4F08-BA12-7F8D23055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8132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Team </a:t>
            </a:r>
            <a:r>
              <a:rPr lang="en-US" dirty="0"/>
              <a:t>B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Power Supply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899669"/>
          </a:xfrm>
        </p:spPr>
        <p:txBody>
          <a:bodyPr>
            <a:normAutofit/>
          </a:bodyPr>
          <a:lstStyle/>
          <a:p>
            <a:r>
              <a:rPr lang="en-US" dirty="0" smtClean="0"/>
              <a:t>Class: EECT 121-50C</a:t>
            </a:r>
          </a:p>
          <a:p>
            <a:r>
              <a:rPr lang="en-US" dirty="0" smtClean="0"/>
              <a:t>Professor: Andy Bell</a:t>
            </a:r>
          </a:p>
          <a:p>
            <a:r>
              <a:rPr lang="en-US" dirty="0" smtClean="0"/>
              <a:t>By: Dakota Johnson</a:t>
            </a:r>
          </a:p>
          <a:p>
            <a:r>
              <a:rPr lang="en-US" dirty="0" smtClean="0"/>
              <a:t>Josiah Abel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99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Produce a voltage of ±9V with a ±5% tolerance</a:t>
            </a:r>
          </a:p>
          <a:p>
            <a:r>
              <a:rPr lang="en-US" dirty="0" smtClean="0"/>
              <a:t>Carry a maximum current of 100mA</a:t>
            </a:r>
          </a:p>
          <a:p>
            <a:r>
              <a:rPr lang="en-US" dirty="0" smtClean="0"/>
              <a:t>Have an output ripple ≤ 100mV</a:t>
            </a:r>
          </a:p>
          <a:p>
            <a:r>
              <a:rPr lang="en-US" dirty="0" smtClean="0"/>
              <a:t>All linear </a:t>
            </a:r>
            <a:r>
              <a:rPr lang="en-US" dirty="0"/>
              <a:t>(</a:t>
            </a:r>
            <a:r>
              <a:rPr lang="en-US" dirty="0" smtClean="0"/>
              <a:t>no converters)</a:t>
            </a:r>
          </a:p>
          <a:p>
            <a:r>
              <a:rPr lang="en-US" dirty="0" smtClean="0"/>
              <a:t>An input voltage of 120V AC</a:t>
            </a:r>
          </a:p>
          <a:p>
            <a:r>
              <a:rPr lang="en-US" dirty="0" smtClean="0"/>
              <a:t>Maximum start up time less than 100 </a:t>
            </a:r>
            <a:r>
              <a:rPr lang="en-US" dirty="0" err="1" smtClean="0"/>
              <a:t>ms</a:t>
            </a:r>
            <a:endParaRPr lang="en-US" dirty="0" smtClean="0"/>
          </a:p>
          <a:p>
            <a:r>
              <a:rPr lang="en-US" dirty="0" smtClean="0"/>
              <a:t>Must contain a fuse</a:t>
            </a:r>
          </a:p>
          <a:p>
            <a:r>
              <a:rPr lang="en-US" dirty="0" smtClean="0"/>
              <a:t>Maximum cost cannot exceed $25.00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6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/>
          <a:lstStyle/>
          <a:p>
            <a:r>
              <a:rPr lang="en-US" dirty="0" smtClean="0"/>
              <a:t>Schematic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4963" y="2125363"/>
            <a:ext cx="7419219" cy="4399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427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16" y="2681249"/>
            <a:ext cx="3319849" cy="265587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9589" y="2686831"/>
            <a:ext cx="3358454" cy="26689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74495" r="76006" b="21673"/>
          <a:stretch/>
        </p:blipFill>
        <p:spPr>
          <a:xfrm>
            <a:off x="727716" y="2369610"/>
            <a:ext cx="1987876" cy="2539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071" r="76086" b="20858"/>
          <a:stretch/>
        </p:blipFill>
        <p:spPr>
          <a:xfrm>
            <a:off x="4605891" y="2354655"/>
            <a:ext cx="1987876" cy="26892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605" y="2913419"/>
            <a:ext cx="4106707" cy="261422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3846" y="5728997"/>
            <a:ext cx="876422" cy="43821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3846" y="2188791"/>
            <a:ext cx="876422" cy="552527"/>
          </a:xfrm>
          <a:prstGeom prst="rect">
            <a:avLst/>
          </a:prstGeom>
        </p:spPr>
      </p:pic>
      <p:cxnSp>
        <p:nvCxnSpPr>
          <p:cNvPr id="14" name="Straight Arrow Connector 13"/>
          <p:cNvCxnSpPr>
            <a:stCxn id="12" idx="2"/>
          </p:cNvCxnSpPr>
          <p:nvPr/>
        </p:nvCxnSpPr>
        <p:spPr>
          <a:xfrm flipH="1">
            <a:off x="11183846" y="2741318"/>
            <a:ext cx="438211" cy="586768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11302312" y="4547286"/>
            <a:ext cx="319745" cy="115245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27716" y="2044209"/>
            <a:ext cx="2059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 Up Time +9V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605891" y="2044209"/>
            <a:ext cx="2022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 Up Time -9V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556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(Continued)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30" y="2048350"/>
            <a:ext cx="11793917" cy="471491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31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676" y="2833816"/>
            <a:ext cx="5701726" cy="38146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 of Material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625161"/>
              </p:ext>
            </p:extLst>
          </p:nvPr>
        </p:nvGraphicFramePr>
        <p:xfrm>
          <a:off x="78304" y="2049574"/>
          <a:ext cx="6057900" cy="2773680"/>
        </p:xfrm>
        <a:graphic>
          <a:graphicData uri="http://schemas.openxmlformats.org/drawingml/2006/table">
            <a:tbl>
              <a:tblPr/>
              <a:tblGrid>
                <a:gridCol w="444500"/>
                <a:gridCol w="889000"/>
                <a:gridCol w="2844800"/>
                <a:gridCol w="6604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 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Express Part 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 decription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Quantity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 Price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111N4148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Switching Diode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14ER025100U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Electrolytic Radial Lead Capacitors - 100 uf 25V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14ER050.47U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Electrolytic Radial Lead Capacitors - .47 uf 50V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13005240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 Film Resistors 5% 1/4 W - Value 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130051.5K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 Film Resistors 5% 1/4 W - Value 1.5K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2000MYT1/2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Slow Blow Fuses Economy Type 1/2 Amp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2001LINL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In-Line Holder For 1-1- 4 x 1- 4 Fuses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10317-T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Volt. Regulator Adjustable 1A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10337-T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Volt. Regulator Adjustable 1A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16P112-1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 Transformer 12.6 VCT 1A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17SWTOGWR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SPST Toggle Switch with lead wires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flipV="1">
            <a:off x="7660061" y="3476695"/>
            <a:ext cx="592649" cy="10936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672415" y="3598411"/>
            <a:ext cx="612511" cy="14631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672415" y="3598411"/>
            <a:ext cx="445846" cy="113836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664179" y="3590174"/>
            <a:ext cx="369479" cy="624078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7474711" y="3313174"/>
            <a:ext cx="18947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1042823" y="2927410"/>
            <a:ext cx="18947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3" name="Straight Arrow Connector 22"/>
          <p:cNvCxnSpPr>
            <a:stCxn id="22" idx="2"/>
          </p:cNvCxnSpPr>
          <p:nvPr/>
        </p:nvCxnSpPr>
        <p:spPr>
          <a:xfrm flipH="1">
            <a:off x="10903013" y="3204409"/>
            <a:ext cx="234545" cy="35460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2" idx="1"/>
          </p:cNvCxnSpPr>
          <p:nvPr/>
        </p:nvCxnSpPr>
        <p:spPr>
          <a:xfrm flipH="1">
            <a:off x="10589741" y="3065910"/>
            <a:ext cx="453082" cy="6020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31" idx="2"/>
          </p:cNvCxnSpPr>
          <p:nvPr/>
        </p:nvCxnSpPr>
        <p:spPr>
          <a:xfrm flipH="1">
            <a:off x="10992362" y="5070878"/>
            <a:ext cx="253348" cy="40062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31" idx="1"/>
          </p:cNvCxnSpPr>
          <p:nvPr/>
        </p:nvCxnSpPr>
        <p:spPr>
          <a:xfrm flipH="1" flipV="1">
            <a:off x="10833749" y="4904257"/>
            <a:ext cx="317226" cy="2812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11150975" y="4793879"/>
            <a:ext cx="18947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3" name="Straight Arrow Connector 32"/>
          <p:cNvCxnSpPr>
            <a:stCxn id="44" idx="0"/>
          </p:cNvCxnSpPr>
          <p:nvPr/>
        </p:nvCxnSpPr>
        <p:spPr>
          <a:xfrm flipV="1">
            <a:off x="9747131" y="3803541"/>
            <a:ext cx="61143" cy="45884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1" idx="0"/>
          </p:cNvCxnSpPr>
          <p:nvPr/>
        </p:nvCxnSpPr>
        <p:spPr>
          <a:xfrm flipH="1" flipV="1">
            <a:off x="11566565" y="4122126"/>
            <a:ext cx="166358" cy="41725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1638188" y="4539382"/>
            <a:ext cx="18947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9652396" y="4262383"/>
            <a:ext cx="18947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45" name="Straight Arrow Connector 44"/>
          <p:cNvCxnSpPr>
            <a:stCxn id="44" idx="2"/>
          </p:cNvCxnSpPr>
          <p:nvPr/>
        </p:nvCxnSpPr>
        <p:spPr>
          <a:xfrm>
            <a:off x="9747131" y="4539382"/>
            <a:ext cx="122287" cy="9321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1" idx="2"/>
          </p:cNvCxnSpPr>
          <p:nvPr/>
        </p:nvCxnSpPr>
        <p:spPr>
          <a:xfrm flipH="1">
            <a:off x="11511464" y="4816381"/>
            <a:ext cx="221459" cy="1057868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9295938" y="4136667"/>
            <a:ext cx="18947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9485408" y="3803541"/>
            <a:ext cx="12351" cy="35187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 flipV="1">
            <a:off x="9007838" y="3803541"/>
            <a:ext cx="275749" cy="33312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9485408" y="4412386"/>
            <a:ext cx="12352" cy="351118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9145712" y="4412386"/>
            <a:ext cx="132567" cy="32439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10995123" y="4020840"/>
            <a:ext cx="18947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60" name="Straight Arrow Connector 59"/>
          <p:cNvCxnSpPr>
            <a:stCxn id="59" idx="0"/>
          </p:cNvCxnSpPr>
          <p:nvPr/>
        </p:nvCxnSpPr>
        <p:spPr>
          <a:xfrm flipV="1">
            <a:off x="11089858" y="3684127"/>
            <a:ext cx="177212" cy="33671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66" idx="0"/>
          </p:cNvCxnSpPr>
          <p:nvPr/>
        </p:nvCxnSpPr>
        <p:spPr>
          <a:xfrm flipH="1" flipV="1">
            <a:off x="11245700" y="5734616"/>
            <a:ext cx="6220" cy="29052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1157185" y="6025136"/>
            <a:ext cx="18947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0796676" y="5846898"/>
            <a:ext cx="18947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68" name="Straight Arrow Connector 67"/>
          <p:cNvCxnSpPr>
            <a:stCxn id="67" idx="1"/>
          </p:cNvCxnSpPr>
          <p:nvPr/>
        </p:nvCxnSpPr>
        <p:spPr>
          <a:xfrm flipH="1">
            <a:off x="10589741" y="5985398"/>
            <a:ext cx="206935" cy="13849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10864847" y="4486505"/>
            <a:ext cx="18947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71" name="Straight Arrow Connector 70"/>
          <p:cNvCxnSpPr>
            <a:stCxn id="70" idx="1"/>
          </p:cNvCxnSpPr>
          <p:nvPr/>
        </p:nvCxnSpPr>
        <p:spPr>
          <a:xfrm flipH="1" flipV="1">
            <a:off x="10552677" y="4345752"/>
            <a:ext cx="312170" cy="27925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6679896" y="3313175"/>
            <a:ext cx="18947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flipH="1">
            <a:off x="6865618" y="3592343"/>
            <a:ext cx="2052" cy="10232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79" idx="0"/>
          </p:cNvCxnSpPr>
          <p:nvPr/>
        </p:nvCxnSpPr>
        <p:spPr>
          <a:xfrm flipV="1">
            <a:off x="10134822" y="5497398"/>
            <a:ext cx="261541" cy="23948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6869728" y="3313174"/>
            <a:ext cx="19358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10043551" y="5736884"/>
            <a:ext cx="182542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Slide Number Placeholder 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6</a:t>
            </a:fld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10105209" y="3937253"/>
            <a:ext cx="182542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83" name="Straight Arrow Connector 82"/>
          <p:cNvCxnSpPr>
            <a:stCxn id="82" idx="0"/>
          </p:cNvCxnSpPr>
          <p:nvPr/>
        </p:nvCxnSpPr>
        <p:spPr>
          <a:xfrm flipV="1">
            <a:off x="10196480" y="3622947"/>
            <a:ext cx="192583" cy="31430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>
            <a:off x="6594738" y="5332999"/>
            <a:ext cx="349338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86" name="Straight Arrow Connector 85"/>
          <p:cNvCxnSpPr/>
          <p:nvPr/>
        </p:nvCxnSpPr>
        <p:spPr>
          <a:xfrm flipV="1">
            <a:off x="6938820" y="4475514"/>
            <a:ext cx="373895" cy="85748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6233406" y="3389693"/>
            <a:ext cx="349338" cy="27699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endParaRPr 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6411254" y="3666692"/>
            <a:ext cx="50763" cy="48872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4802" y="5455216"/>
            <a:ext cx="1967532" cy="27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142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Sheets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719BD-E2B1-4F08-BA12-7F8D23055C64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78" y="2102106"/>
            <a:ext cx="2920523" cy="369220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89226" y="5877585"/>
            <a:ext cx="1101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LM 317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9656" y="2097934"/>
            <a:ext cx="2923822" cy="369637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90099" y="5871362"/>
            <a:ext cx="1101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LM 337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08486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264</TotalTime>
  <Words>261</Words>
  <Application>Microsoft Office PowerPoint</Application>
  <PresentationFormat>Widescreen</PresentationFormat>
  <Paragraphs>119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Trebuchet MS</vt:lpstr>
      <vt:lpstr>Berlin</vt:lpstr>
      <vt:lpstr>Team B Power Supply</vt:lpstr>
      <vt:lpstr>Requirements</vt:lpstr>
      <vt:lpstr>Schematic </vt:lpstr>
      <vt:lpstr>Analysis</vt:lpstr>
      <vt:lpstr>Analysis (Continued)</vt:lpstr>
      <vt:lpstr>Bill of Material</vt:lpstr>
      <vt:lpstr>Data Sheets</vt:lpstr>
    </vt:vector>
  </TitlesOfParts>
  <Company>Ivy Tech Community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Supply</dc:title>
  <dc:creator>Dakota H Johnson</dc:creator>
  <cp:lastModifiedBy>Josiah Daniel Abel</cp:lastModifiedBy>
  <cp:revision>18</cp:revision>
  <dcterms:created xsi:type="dcterms:W3CDTF">2015-10-13T21:19:26Z</dcterms:created>
  <dcterms:modified xsi:type="dcterms:W3CDTF">2015-10-21T01:39:33Z</dcterms:modified>
</cp:coreProperties>
</file>